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8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31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95111" y="3429000"/>
            <a:ext cx="93342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школьной библиотеки  в системе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</a:p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современной школы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52545" y="692696"/>
            <a:ext cx="96411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екция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библиотекой в рамках  августовской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 педагогических работников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Вахитовского и Приволжского районов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6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324544" y="260648"/>
            <a:ext cx="9699963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2022 года были получены учебники с 1 по 11 класс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увеличение контингента по всем основным предметам,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по татарскому языку и литературе для 11 класса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татарских групп), Учебники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Салям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7-8 класса и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9 класса для двух ОО (Школа №39, Гимназия №6».</a:t>
            </a:r>
          </a:p>
          <a:p>
            <a:pPr algn="just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было получено всего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учебников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сумму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10104116.00 рублей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(федеральные),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1564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учебников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егионального перечня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610537,00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Приволжский район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было получено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52815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учебников на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умму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29711847,00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рублей (федеральные),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3640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учебников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егионального перечня на сумму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1627648,56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рублей.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81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80528" y="476672"/>
            <a:ext cx="374441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республиканском конкурсе «Лучшая школьная библиотека»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«Библиотека – сердце информационного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общества»  победила ИБЦ МБОУ «Лицей №78» – «Фарватер» Приволжского района города Казани. Библиотекарь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Вирцева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ИМЦ.3\Saved Games\Desktop\Библиотека Исхакова 2 пол.2016, 17, 18, 1 пол. 2019\2018-19\Мероприятия в библиотеках\СЕМИНАР 16.04.2018\IMG_20190416_1007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0"/>
            <a:ext cx="5040560" cy="639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016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458124" y="-208658"/>
            <a:ext cx="26277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республиканском конкурсе «Читающая мама-читающая страна» в номинации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фотографий «Читающая мама» 1 место заняла семья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Лотфуллиных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МБОУ «Гимназия №6» Приволжского района.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ИМЦ.3\Saved Games\Desktop\2021-2022 учебный год\Читающая мама 2021\Фото\Г6 фото\Фото Лотфуллина Л.М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660" y="476672"/>
            <a:ext cx="72633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43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550" y="0"/>
            <a:ext cx="95381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республиканской акции «Подари книге вторую жизнь»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номинации «Лучший класс – даритель» 3 место занял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Д класс МБОУ «Лицей №186» - Перспектива» Приволжского района.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было подарено 1034 книг в библиотечный фонд лицея.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ИМЦ.3\Downloads\IMG-20220905-WA00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8" y="1700808"/>
            <a:ext cx="8666087" cy="487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23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" name="Picture 1" descr="C:\Users\ИМЦ.3\Saved Games\Desktop\2021-2022 учебный год\Ресурсное обеспечение\Совещания, семинары\Семинар в СШ73\СШ73 ФОТО\семинар 27.04.2022\IMG_20220427_1016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98"/>
            <a:ext cx="6804248" cy="464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7" y="4700914"/>
            <a:ext cx="8438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семинар на базе МБОУ «Школа №73»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Приволжского района по теме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безопасное открытое развивающее пространство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27.04.2022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Библиотекарь: Абдрашитова Н.Г.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478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ИМЦ.3\Saved Games\Desktop\На баллы\Диплом 1 ст. Мукминовой Г.Т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8035120" cy="568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880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ИМЦ.3\Saved Games\Desktop\На баллы\Диплом 2 ст. Шакировой М.Ш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10" y="764704"/>
            <a:ext cx="8340689" cy="589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215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600" y="-2286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890108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Продолжается 2022 год – Год народного искусства и культурного наследия в Российской Федерации, Год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Республике Татарстан.</a:t>
            </a:r>
          </a:p>
          <a:p>
            <a:pPr indent="71437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 объявлен годом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едагога и наставника.</a:t>
            </a:r>
          </a:p>
          <a:p>
            <a:pPr indent="71437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функция библиотеки – воспитательная. Основной целью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обучение, развитие и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обучающихся, отвечающих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рассматривается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целенаправленная деятельность, ориентированная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развития фундаментальных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ценностей, оказание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детям в жизненном самоопределении,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адаптации, в гражданском, нравственном и профессиональном становлении.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928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14494" y="0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21 веке очень трудно отвлечь детей от всепоглощающих инновационных технологий и привлечь в хранилище книг - библиотеке. Поэтому школьному библиотекарю очень важно связать библиотечную деятельность с педагогической, проявить мастерство педагога, чтобы открыть ребёнку прекрасный мир книги, постараться быть не просто человеком, выдающим книги, а советником и наставником.</a:t>
            </a:r>
          </a:p>
          <a:p>
            <a:pPr indent="71437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может и должна быть средой воспитания обучающихся. В то время, когда не перед всеми детьми открыты двери разных развивающих школ и студий, двери библиотеки должны широко распахнуться для всех, давая возможность каждому входящему обрести новые знания и радость общения с прекрасным и быть воспитанными и достойными гражданами нашей страны. </a:t>
            </a:r>
          </a:p>
        </p:txBody>
      </p:sp>
    </p:spTree>
    <p:extLst>
      <p:ext uri="{BB962C8B-B14F-4D97-AF65-F5344CB8AC3E}">
        <p14:creationId xmlns:p14="http://schemas.microsoft.com/office/powerpoint/2010/main" val="3975307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600" y="-2286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2536" y="476672"/>
            <a:ext cx="9540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считают, что формирование интеллекта зависит на 90% от чтения и только на 10% от других факторов. Но только хорошо продуманной, систематической работой можно добиться интеллектуального и творческого развития детей, а не эпизодическими встречами читателя и библиотекаря.  Поэтому задача школьного библиотекаря состоит не только в формировании у ребёнка интереса и любви к книге. Он призван выполнять воспитательные задачи: на материале художественного произведения помочь ребёнку учиться жить, адаптироваться в социуме, ориентироваться в мире ценностей; помочь детям через поступки литературных героев осмыслить состояние добра и зла, любви и ненависти. </a:t>
            </a:r>
          </a:p>
        </p:txBody>
      </p:sp>
    </p:spTree>
    <p:extLst>
      <p:ext uri="{BB962C8B-B14F-4D97-AF65-F5344CB8AC3E}">
        <p14:creationId xmlns:p14="http://schemas.microsoft.com/office/powerpoint/2010/main" val="265771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08519" y="57338"/>
            <a:ext cx="9252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всего 19 общеобразовательных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и в каждой из них функционируют школьные библиотеки. В трех библиотеках работают библиотекари на 0,5 ставок и менее. В 16 библиотеках – на 1 ставку и более. Все библиотекари имеют высшее педагогическое или библиотечное, или другое образование (переподготовка).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библиотекарей имеют стаж менее 3 лет. 7 библиотекарей имеют стаж работы до 10 лет. 7 библиотекарей работают более 10 лет в библиотеке.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177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8892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318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работа библиотекаря  заключается в проведении </a:t>
            </a:r>
          </a:p>
          <a:p>
            <a:pPr indent="631825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мероприятий, направленных на воспитание  учащегося. Нужно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чувствовать ученика, осознавать ответственность за его судьбу,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его личности. Не «воспитывать и формировать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становиться таким, каким он способен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быть. Помогать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терпеливо, деликатно, с любовью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63182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 школы – это и педагог, и психолог,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психотерапевт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одном лице. Знание психологических и педагогических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 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дань моде, а это новый уровень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обслуживания, 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 в работе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631825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10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coolsen.ru/wp-content/uploads/2021/06/18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C:\Users\ИМЦ.3\Saved Games\Desktop\18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0338"/>
            <a:ext cx="6111577" cy="50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08520" y="548680"/>
            <a:ext cx="93610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Приволжском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всего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школьные библиотеки (МБОУ «Лицей №83» имеет два корпуса).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библиотеках работают библиотекари на 0,5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ставок.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библиотеках – на 1 ставку и более. Все библиотекари имеют высшее педагогическое или библиотечное, или другое образование (переподготовка).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библиотекарей имеют стаж менее 3 лет.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библиотекарей имеют стаж работы до 10 лет.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библиотекарей работают более 10 лет в библиотеке.</a:t>
            </a:r>
          </a:p>
        </p:txBody>
      </p:sp>
    </p:spTree>
    <p:extLst>
      <p:ext uri="{BB962C8B-B14F-4D97-AF65-F5344CB8AC3E}">
        <p14:creationId xmlns:p14="http://schemas.microsoft.com/office/powerpoint/2010/main" val="358316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63627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565" y="3140968"/>
            <a:ext cx="62865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44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369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29369" y="-243408"/>
            <a:ext cx="10160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36.1. Организация должна предоставлять не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одного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 из федерального перечня учебника, допущенных к использованию при реализации имеющих  государственную аккредитацию образовательных программ начального общего, основного общего, среднего общего образования, и (или) учебного пособия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печатной форме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выпущенных организациями, входящими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НО, ОО, СОО,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для освоения программы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каждого обучающегося по каждому учебному предмету, курсу, модулю, входящему как в обязательную часть указанной программы, так и в часть программы, формируемую участниками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254338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83649" y="-343273"/>
            <a:ext cx="96490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Организация может предоставить учебные пособия в электронной форме, выпущенные организациями, входящими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необходимого для освоения программы начального общего образования на каждого обучающегося по каждому учебному предмету, курсу ( в том числе  внеурочной деятельности), модулю, входящему как в обязательную часть указанной программы, так и в часть программы, формируемую участниками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2008486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08000" y="-341775"/>
            <a:ext cx="10160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должен быть обеспечен доступ к печатным и электронным образовательным ресурсам (далее ЭОР), в том числе к ЭОР, размещенным в федеральных и региональных базах данных ЭОР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Просвещения утвержден перечень школьных электронных образовательных ресурсов. В списке содержатся электронные учебники, тесты, тренажеры, курсы и другие материалы по общеобразовательным предметам для всех классов (Приказ №653, от 2.08.2022 «Об утверждении федерального перечня ЭОР..»)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перечне есть электронные учебники, которые адаптированы для ребят с нарушением зрения. Также в списке есть образовательные сайты, с помощью которых школьники могут изучать определенные темы и отрабатывать необходимые навыки.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00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692696"/>
            <a:ext cx="85915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00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ИМЦ.3\Saved Games\Desktop\1613403379_26-p-shablon-dlya-prezentatsii-bezhevii-fon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604448" cy="5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5732440"/>
            <a:ext cx="6106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ИЗО,Технология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Физ-ра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ОРКСЭ, ОДНКНР)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82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986</Words>
  <Application>Microsoft Office PowerPoint</Application>
  <PresentationFormat>Экран (4:3)</PresentationFormat>
  <Paragraphs>52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ИМО</dc:creator>
  <cp:lastModifiedBy>ИМЦ.3</cp:lastModifiedBy>
  <cp:revision>31</cp:revision>
  <dcterms:created xsi:type="dcterms:W3CDTF">2022-09-05T06:00:31Z</dcterms:created>
  <dcterms:modified xsi:type="dcterms:W3CDTF">2022-09-06T06:13:06Z</dcterms:modified>
</cp:coreProperties>
</file>